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o-R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99"/>
    <a:srgbClr val="CCFF66"/>
    <a:srgbClr val="FFFF99"/>
    <a:srgbClr val="008000"/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ro-RO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o-RO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6F82DA7-8EC3-49B2-9EEB-99266A583016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47A3-451F-40E0-8C30-ADCD23196B68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1DB45-A863-46ED-951A-8F2C5A9D2298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E4B7FB-AAFA-4AC2-81B4-01CE1BC07690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o-RO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333F039-CB2A-47ED-8009-B87BA8DD711B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DEE0-557D-4E26-8967-7609076101F4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EFA-E16B-4AA4-947F-D8E4F0AD30A9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E791FD-FBC7-4B21-BBF3-A92CD2CF5C4A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799A4-C057-4E96-8246-4C4AF09EFF24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ro-RO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35E0FD-5FFE-4CB0-B6B9-2555904BB4C1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o-R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o-R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E7D7AB-7FC4-4FB6-B4DA-7C8DCF7A5B1C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o-RO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DBEB4E-A399-445F-8531-345A77CA9B64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 </a:t>
            </a:r>
            <a:r>
              <a:rPr lang="en-US" sz="1800" b="1" dirty="0" err="1" smtClean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REGULI</a:t>
            </a:r>
            <a:r>
              <a:rPr lang="en-US" sz="1800" b="1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o-RO" sz="1800" b="1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o-RO" sz="1800" b="1" dirty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PENTRU O </a:t>
            </a:r>
            <a:r>
              <a:rPr lang="en-US" sz="1800" b="1" dirty="0" err="1" smtClean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COMUNICARE</a:t>
            </a:r>
            <a:r>
              <a:rPr lang="en-US" sz="1800" b="1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o-RO" sz="1800" b="1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CIVILIZATĂ</a:t>
            </a:r>
            <a:r>
              <a:rPr lang="ro-RO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o-RO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o-RO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o-RO" sz="1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„Ce nu opreşte legea, opreşte buna cuviinţă” (Seneca)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914400" y="2971800"/>
            <a:ext cx="7543800" cy="1676400"/>
          </a:xfrm>
        </p:spPr>
        <p:txBody>
          <a:bodyPr/>
          <a:lstStyle/>
          <a:p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“Arta conversatiei (…) este dobandita mai degraba ca o limba straina, respectand cateva reguli si exersand-o la nesfarsit.”</a:t>
            </a:r>
          </a:p>
          <a:p>
            <a:pPr marL="533400" indent="-533400">
              <a:buFontTx/>
              <a:buNone/>
            </a:pPr>
            <a:endParaRPr lang="en-US" sz="1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609600" y="228600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REGULI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PENTRU O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COMUNICARE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CIVILIZATĂ</a:t>
            </a:r>
            <a: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„Ce nu opreşte legea, opreşte buna cuviinţă” (Seneca)</a:t>
            </a:r>
          </a:p>
        </p:txBody>
      </p:sp>
      <p:sp>
        <p:nvSpPr>
          <p:cNvPr id="3" name="Rectangle 2"/>
          <p:cNvSpPr/>
          <p:nvPr/>
        </p:nvSpPr>
        <p:spPr>
          <a:xfrm>
            <a:off x="1143000" y="2690336"/>
            <a:ext cx="7010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“A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abtine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dai</a:t>
            </a:r>
            <a:r>
              <a:rPr lang="en-US" dirty="0"/>
              <a:t> </a:t>
            </a:r>
            <a:r>
              <a:rPr lang="en-US" dirty="0" err="1"/>
              <a:t>sfaturi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dovada</a:t>
            </a:r>
            <a:r>
              <a:rPr lang="en-US" dirty="0"/>
              <a:t> de </a:t>
            </a:r>
            <a:r>
              <a:rPr lang="en-US" dirty="0" err="1"/>
              <a:t>intelepciune</a:t>
            </a:r>
            <a:r>
              <a:rPr lang="en-US" dirty="0"/>
              <a:t>. Sa </a:t>
            </a:r>
            <a:r>
              <a:rPr lang="en-US" dirty="0" err="1"/>
              <a:t>respecti</a:t>
            </a:r>
            <a:r>
              <a:rPr lang="en-US" dirty="0"/>
              <a:t> </a:t>
            </a:r>
            <a:r>
              <a:rPr lang="en-US" dirty="0" err="1"/>
              <a:t>opinia</a:t>
            </a:r>
            <a:r>
              <a:rPr lang="en-US" dirty="0"/>
              <a:t> </a:t>
            </a:r>
            <a:r>
              <a:rPr lang="en-US" dirty="0" err="1"/>
              <a:t>celuilalt</a:t>
            </a:r>
            <a:r>
              <a:rPr lang="en-US" dirty="0"/>
              <a:t>, </a:t>
            </a:r>
            <a:r>
              <a:rPr lang="en-US" dirty="0" err="1"/>
              <a:t>chiar</a:t>
            </a:r>
            <a:r>
              <a:rPr lang="en-US" dirty="0"/>
              <a:t> </a:t>
            </a:r>
            <a:r>
              <a:rPr lang="en-US" dirty="0" err="1"/>
              <a:t>daca</a:t>
            </a:r>
            <a:r>
              <a:rPr lang="en-US" dirty="0"/>
              <a:t> </a:t>
            </a:r>
            <a:r>
              <a:rPr lang="en-US" dirty="0" err="1"/>
              <a:t>difera</a:t>
            </a:r>
            <a:r>
              <a:rPr lang="en-US" dirty="0"/>
              <a:t> de a </a:t>
            </a:r>
            <a:r>
              <a:rPr lang="en-US" dirty="0" err="1"/>
              <a:t>ta</a:t>
            </a:r>
            <a:r>
              <a:rPr lang="en-US" dirty="0"/>
              <a:t>, </a:t>
            </a:r>
            <a:r>
              <a:rPr lang="en-US" dirty="0" err="1"/>
              <a:t>deoarece</a:t>
            </a:r>
            <a:r>
              <a:rPr lang="en-US" dirty="0"/>
              <a:t> s-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putea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fie </a:t>
            </a:r>
            <a:r>
              <a:rPr lang="en-US" dirty="0" err="1"/>
              <a:t>intemeiata</a:t>
            </a:r>
            <a:r>
              <a:rPr lang="en-US" dirty="0"/>
              <a:t>.”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609600" y="228600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REGULI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PENTRU O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COMUNICARE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CIVILIZATĂ</a:t>
            </a:r>
            <a: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„Ce nu opreşte legea, opreşte buna cuviinţă” (Seneca)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6800" y="2551836"/>
            <a:ext cx="6705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Nu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autocaracteriza</a:t>
            </a:r>
            <a:r>
              <a:rPr lang="en-US" dirty="0"/>
              <a:t>. Sa </a:t>
            </a:r>
            <a:r>
              <a:rPr lang="en-US" dirty="0" err="1"/>
              <a:t>spui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tine ca </a:t>
            </a:r>
            <a:r>
              <a:rPr lang="en-US" dirty="0" err="1"/>
              <a:t>esti</a:t>
            </a:r>
            <a:r>
              <a:rPr lang="en-US" dirty="0"/>
              <a:t> un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corect</a:t>
            </a:r>
            <a:r>
              <a:rPr lang="en-US" dirty="0"/>
              <a:t>,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matur</a:t>
            </a:r>
            <a:r>
              <a:rPr lang="en-US" dirty="0"/>
              <a:t>,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cinstit</a:t>
            </a:r>
            <a:r>
              <a:rPr lang="en-US" dirty="0"/>
              <a:t>, </a:t>
            </a:r>
            <a:r>
              <a:rPr lang="en-US" dirty="0" err="1"/>
              <a:t>sau</a:t>
            </a:r>
            <a:r>
              <a:rPr lang="en-US" dirty="0"/>
              <a:t> bun </a:t>
            </a:r>
            <a:r>
              <a:rPr lang="en-US" dirty="0" err="1"/>
              <a:t>suna</a:t>
            </a:r>
            <a:r>
              <a:rPr lang="en-US" dirty="0"/>
              <a:t> a </a:t>
            </a:r>
            <a:r>
              <a:rPr lang="en-US" dirty="0" err="1"/>
              <a:t>ipocrizie</a:t>
            </a:r>
            <a:r>
              <a:rPr lang="en-US" dirty="0"/>
              <a:t>. </a:t>
            </a:r>
            <a:r>
              <a:rPr lang="en-US" dirty="0" err="1"/>
              <a:t>Lasa-i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altii</a:t>
            </a:r>
            <a:r>
              <a:rPr lang="en-US" dirty="0"/>
              <a:t> </a:t>
            </a:r>
            <a:r>
              <a:rPr lang="en-US" dirty="0" err="1"/>
              <a:t>sa-si</a:t>
            </a:r>
            <a:r>
              <a:rPr lang="en-US" dirty="0"/>
              <a:t> </a:t>
            </a:r>
            <a:r>
              <a:rPr lang="en-US" dirty="0" err="1"/>
              <a:t>formeze</a:t>
            </a:r>
            <a:r>
              <a:rPr lang="en-US" dirty="0"/>
              <a:t> </a:t>
            </a:r>
            <a:r>
              <a:rPr lang="en-US" dirty="0" err="1"/>
              <a:t>propriile</a:t>
            </a:r>
            <a:r>
              <a:rPr lang="en-US" dirty="0"/>
              <a:t> </a:t>
            </a:r>
            <a:r>
              <a:rPr lang="en-US" dirty="0" err="1"/>
              <a:t>pareri</a:t>
            </a:r>
            <a:r>
              <a:rPr lang="en-US" dirty="0"/>
              <a:t>, in </a:t>
            </a:r>
            <a:r>
              <a:rPr lang="en-US" dirty="0" err="1"/>
              <a:t>urma</a:t>
            </a:r>
            <a:r>
              <a:rPr lang="en-US" dirty="0"/>
              <a:t> a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pot </a:t>
            </a:r>
            <a:r>
              <a:rPr lang="en-US" dirty="0" err="1"/>
              <a:t>observa</a:t>
            </a:r>
            <a:r>
              <a:rPr lang="en-US" dirty="0"/>
              <a:t> la tine.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609600" y="228600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REGULI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PENTRU O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COMUNICARE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CIVILIZATĂ</a:t>
            </a:r>
            <a: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„Ce nu opreşte legea, opreşte buna cuviinţă” (Seneca)</a:t>
            </a:r>
          </a:p>
        </p:txBody>
      </p:sp>
      <p:sp>
        <p:nvSpPr>
          <p:cNvPr id="3" name="Rectangle 2"/>
          <p:cNvSpPr/>
          <p:nvPr/>
        </p:nvSpPr>
        <p:spPr>
          <a:xfrm>
            <a:off x="1600200" y="3105835"/>
            <a:ext cx="655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Nu insista in a fi autocritic. Pare ca cersesti complimente.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609600" y="228600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REGULI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PENTRU O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COMUNICARE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CIVILIZATĂ</a:t>
            </a:r>
            <a: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„Ce nu opreşte legea, opreşte buna cuviinţă” (Seneca)</a:t>
            </a:r>
          </a:p>
        </p:txBody>
      </p:sp>
      <p:sp>
        <p:nvSpPr>
          <p:cNvPr id="3" name="Rectangle 2"/>
          <p:cNvSpPr/>
          <p:nvPr/>
        </p:nvSpPr>
        <p:spPr>
          <a:xfrm>
            <a:off x="1219200" y="2551836"/>
            <a:ext cx="5638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Nu-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trambita</a:t>
            </a:r>
            <a:r>
              <a:rPr lang="en-US" dirty="0"/>
              <a:t> </a:t>
            </a:r>
            <a:r>
              <a:rPr lang="en-US" dirty="0" err="1"/>
              <a:t>plecarea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iesirea</a:t>
            </a:r>
            <a:r>
              <a:rPr lang="en-US" dirty="0"/>
              <a:t> din </a:t>
            </a:r>
            <a:r>
              <a:rPr lang="en-US" dirty="0" err="1"/>
              <a:t>conversatie</a:t>
            </a:r>
            <a:r>
              <a:rPr lang="en-US" dirty="0"/>
              <a:t>. </a:t>
            </a:r>
            <a:r>
              <a:rPr lang="en-US" dirty="0" err="1"/>
              <a:t>Fii</a:t>
            </a:r>
            <a:r>
              <a:rPr lang="en-US" dirty="0"/>
              <a:t> cat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discret</a:t>
            </a:r>
            <a:r>
              <a:rPr lang="en-US" dirty="0"/>
              <a:t> cu </a:t>
            </a:r>
            <a:r>
              <a:rPr lang="en-US" dirty="0" err="1"/>
              <a:t>putinta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transmite</a:t>
            </a:r>
            <a:r>
              <a:rPr lang="en-US" dirty="0"/>
              <a:t>-le </a:t>
            </a:r>
            <a:r>
              <a:rPr lang="en-US" dirty="0" err="1"/>
              <a:t>tuturor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bune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intermediul</a:t>
            </a:r>
            <a:r>
              <a:rPr lang="en-US" dirty="0"/>
              <a:t> </a:t>
            </a:r>
            <a:r>
              <a:rPr lang="en-US" dirty="0" err="1"/>
              <a:t>gazdei</a:t>
            </a:r>
            <a:r>
              <a:rPr lang="en-US" dirty="0"/>
              <a:t>, </a:t>
            </a:r>
            <a:r>
              <a:rPr lang="en-US" dirty="0" err="1"/>
              <a:t>sau</a:t>
            </a:r>
            <a:r>
              <a:rPr lang="en-US" dirty="0"/>
              <a:t> a </a:t>
            </a:r>
            <a:r>
              <a:rPr lang="en-US" dirty="0" err="1"/>
              <a:t>persoanei</a:t>
            </a:r>
            <a:r>
              <a:rPr lang="en-US" dirty="0"/>
              <a:t> care </a:t>
            </a:r>
            <a:r>
              <a:rPr lang="en-US" dirty="0" err="1"/>
              <a:t>te</a:t>
            </a:r>
            <a:r>
              <a:rPr lang="en-US" dirty="0"/>
              <a:t>-a </a:t>
            </a:r>
            <a:r>
              <a:rPr lang="en-US" dirty="0" err="1"/>
              <a:t>invitat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participi</a:t>
            </a:r>
            <a:r>
              <a:rPr lang="en-US" dirty="0"/>
              <a:t> la </a:t>
            </a:r>
            <a:r>
              <a:rPr lang="en-US" dirty="0" err="1"/>
              <a:t>evenimentul</a:t>
            </a:r>
            <a:r>
              <a:rPr lang="en-US" dirty="0"/>
              <a:t> cu </a:t>
            </a:r>
            <a:r>
              <a:rPr lang="en-US" dirty="0" err="1"/>
              <a:t>pricina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8" name="Picture 8" descr="ANd9GcT4zzbvHhaFvCiM4xzJnklLt-k9yyePhCRsfYJoy7ffWF_aiAgxM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495800"/>
            <a:ext cx="2466975" cy="1676400"/>
          </a:xfrm>
          <a:prstGeom prst="rect">
            <a:avLst/>
          </a:prstGeom>
          <a:noFill/>
        </p:spPr>
      </p:pic>
      <p:pic>
        <p:nvPicPr>
          <p:cNvPr id="30730" name="Picture 10" descr="ANd9GcQO1A1CrCtXq24_Kx5wf-bURsL9sTS1urSp2Wm1aYW0kW-1SXM48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724400"/>
            <a:ext cx="2971800" cy="1771650"/>
          </a:xfrm>
          <a:prstGeom prst="rect">
            <a:avLst/>
          </a:prstGeom>
          <a:noFill/>
        </p:spPr>
      </p:pic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609600" y="228600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REGULI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PENTRU O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COMUNICARE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CIVILIZATĂ</a:t>
            </a:r>
            <a: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„Ce nu opreşte legea, opreşte buna cuviinţă” (Seneca)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47800" y="2209800"/>
            <a:ext cx="6553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/>
              <a:t>Nu monopoliza discutia, nici atentia celorlalti. Aminteste-ti ca ai doua urechi si o gura si nu invers</a:t>
            </a:r>
            <a:r>
              <a:rPr lang="it-IT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5" name="Picture 7" descr="ANd9GcTYWG6qBvRE6a36w4MlF7Y-TKl85oMGaDRB1L9-jf1CImMhp0bM"/>
          <p:cNvPicPr>
            <a:picLocks noChangeAspect="1" noChangeArrowheads="1"/>
          </p:cNvPicPr>
          <p:nvPr/>
        </p:nvPicPr>
        <p:blipFill>
          <a:blip r:embed="rId2"/>
          <a:srcRect t="18518" b="14815"/>
          <a:stretch>
            <a:fillRect/>
          </a:stretch>
        </p:blipFill>
        <p:spPr bwMode="auto">
          <a:xfrm>
            <a:off x="3048000" y="4267200"/>
            <a:ext cx="3048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4"/>
          <p:cNvSpPr txBox="1">
            <a:spLocks noChangeArrowheads="1"/>
          </p:cNvSpPr>
          <p:nvPr/>
        </p:nvSpPr>
        <p:spPr bwMode="auto">
          <a:xfrm>
            <a:off x="609600" y="228600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REGULI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PENTRU O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COMUNICARE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CIVILIZATĂ</a:t>
            </a:r>
            <a: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„Ce nu opreşte legea, opreşte buna cuviinţă” (Seneca)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1752600"/>
            <a:ext cx="6781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Nu </a:t>
            </a:r>
            <a:r>
              <a:rPr lang="en-US" dirty="0" err="1"/>
              <a:t>fi</a:t>
            </a:r>
            <a:r>
              <a:rPr lang="en-US" dirty="0"/>
              <a:t> </a:t>
            </a:r>
            <a:r>
              <a:rPr lang="en-US" dirty="0" err="1"/>
              <a:t>zgarcit</a:t>
            </a:r>
            <a:r>
              <a:rPr lang="en-US" dirty="0"/>
              <a:t> cu </a:t>
            </a:r>
            <a:r>
              <a:rPr lang="en-US" dirty="0" err="1"/>
              <a:t>complimentele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nici</a:t>
            </a:r>
            <a:r>
              <a:rPr lang="en-US" dirty="0"/>
              <a:t> </a:t>
            </a:r>
            <a:r>
              <a:rPr lang="en-US" dirty="0" err="1"/>
              <a:t>prea</a:t>
            </a:r>
            <a:r>
              <a:rPr lang="en-US" dirty="0"/>
              <a:t> </a:t>
            </a:r>
            <a:r>
              <a:rPr lang="en-US" dirty="0" err="1"/>
              <a:t>generos</a:t>
            </a:r>
            <a:r>
              <a:rPr lang="en-US" dirty="0"/>
              <a:t> – </a:t>
            </a:r>
            <a:r>
              <a:rPr lang="en-US" dirty="0" err="1"/>
              <a:t>vei</a:t>
            </a:r>
            <a:r>
              <a:rPr lang="en-US" dirty="0"/>
              <a:t> </a:t>
            </a:r>
            <a:r>
              <a:rPr lang="en-US" dirty="0" err="1"/>
              <a:t>cadea</a:t>
            </a:r>
            <a:r>
              <a:rPr lang="en-US" dirty="0"/>
              <a:t> in </a:t>
            </a:r>
            <a:r>
              <a:rPr lang="en-US" dirty="0" err="1"/>
              <a:t>ridicol</a:t>
            </a:r>
            <a:r>
              <a:rPr lang="en-US" dirty="0"/>
              <a:t>. </a:t>
            </a:r>
            <a:r>
              <a:rPr lang="en-US" dirty="0" err="1"/>
              <a:t>Aminteste-ti</a:t>
            </a:r>
            <a:r>
              <a:rPr lang="en-US" dirty="0"/>
              <a:t> ca </a:t>
            </a:r>
            <a:r>
              <a:rPr lang="en-US" dirty="0" err="1"/>
              <a:t>mici</a:t>
            </a:r>
            <a:r>
              <a:rPr lang="en-US" dirty="0"/>
              <a:t> </a:t>
            </a:r>
            <a:r>
              <a:rPr lang="en-US" dirty="0" err="1"/>
              <a:t>complimente</a:t>
            </a:r>
            <a:r>
              <a:rPr lang="en-US" dirty="0"/>
              <a:t> pot </a:t>
            </a:r>
            <a:r>
              <a:rPr lang="en-US" dirty="0" err="1"/>
              <a:t>intretine</a:t>
            </a:r>
            <a:r>
              <a:rPr lang="en-US" dirty="0"/>
              <a:t> o </a:t>
            </a:r>
            <a:r>
              <a:rPr lang="en-US" dirty="0" err="1"/>
              <a:t>discutie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de </a:t>
            </a:r>
            <a:r>
              <a:rPr lang="en-US" dirty="0" err="1"/>
              <a:t>efect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daca</a:t>
            </a:r>
            <a:r>
              <a:rPr lang="en-US" dirty="0"/>
              <a:t> </a:t>
            </a:r>
            <a:r>
              <a:rPr lang="en-US" dirty="0" err="1"/>
              <a:t>releva</a:t>
            </a:r>
            <a:r>
              <a:rPr lang="en-US" dirty="0"/>
              <a:t> un </a:t>
            </a:r>
            <a:r>
              <a:rPr lang="en-US" dirty="0" err="1"/>
              <a:t>adevar</a:t>
            </a:r>
            <a:r>
              <a:rPr lang="en-US" dirty="0"/>
              <a:t>,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ceva</a:t>
            </a:r>
            <a:r>
              <a:rPr lang="en-US" dirty="0"/>
              <a:t> evident. Nu </a:t>
            </a:r>
            <a:r>
              <a:rPr lang="en-US" dirty="0" err="1"/>
              <a:t>cauta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apreciezi</a:t>
            </a:r>
            <a:r>
              <a:rPr lang="en-US" dirty="0"/>
              <a:t> sub </a:t>
            </a:r>
            <a:r>
              <a:rPr lang="en-US" dirty="0" err="1"/>
              <a:t>orice</a:t>
            </a:r>
            <a:r>
              <a:rPr lang="en-US" dirty="0"/>
              <a:t> forma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fii</a:t>
            </a:r>
            <a:r>
              <a:rPr lang="en-US" dirty="0"/>
              <a:t> </a:t>
            </a:r>
            <a:r>
              <a:rPr lang="en-US" dirty="0" err="1"/>
              <a:t>atent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nu </a:t>
            </a:r>
            <a:r>
              <a:rPr lang="en-US" dirty="0" err="1"/>
              <a:t>faci</a:t>
            </a:r>
            <a:r>
              <a:rPr lang="en-US" dirty="0"/>
              <a:t> </a:t>
            </a:r>
            <a:r>
              <a:rPr lang="en-US" dirty="0" err="1"/>
              <a:t>referiri</a:t>
            </a:r>
            <a:r>
              <a:rPr lang="en-US" dirty="0"/>
              <a:t> in </a:t>
            </a:r>
            <a:r>
              <a:rPr lang="en-US" dirty="0" err="1"/>
              <a:t>spusele</a:t>
            </a:r>
            <a:r>
              <a:rPr lang="en-US" dirty="0"/>
              <a:t> tale la </a:t>
            </a:r>
            <a:r>
              <a:rPr lang="en-US" dirty="0" err="1"/>
              <a:t>varsta</a:t>
            </a:r>
            <a:r>
              <a:rPr lang="en-US" dirty="0"/>
              <a:t>, </a:t>
            </a:r>
            <a:r>
              <a:rPr lang="en-US" dirty="0" err="1"/>
              <a:t>bani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tabuuri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66800" y="2133600"/>
            <a:ext cx="7467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Nu </a:t>
            </a:r>
            <a:r>
              <a:rPr lang="en-US" dirty="0" err="1"/>
              <a:t>fi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care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intotdeauna</a:t>
            </a:r>
            <a:r>
              <a:rPr lang="en-US" dirty="0"/>
              <a:t> </a:t>
            </a:r>
            <a:r>
              <a:rPr lang="en-US" dirty="0" err="1"/>
              <a:t>dreptate</a:t>
            </a:r>
            <a:r>
              <a:rPr lang="en-US" dirty="0"/>
              <a:t> </a:t>
            </a:r>
            <a:r>
              <a:rPr lang="en-US" dirty="0" err="1"/>
              <a:t>oricui</a:t>
            </a:r>
            <a:r>
              <a:rPr lang="en-US" dirty="0"/>
              <a:t> de </a:t>
            </a:r>
            <a:r>
              <a:rPr lang="en-US" dirty="0" err="1"/>
              <a:t>teama</a:t>
            </a:r>
            <a:r>
              <a:rPr lang="en-US" dirty="0"/>
              <a:t> de a </a:t>
            </a:r>
            <a:r>
              <a:rPr lang="en-US" dirty="0" err="1"/>
              <a:t>fi</a:t>
            </a:r>
            <a:r>
              <a:rPr lang="en-US" dirty="0"/>
              <a:t> </a:t>
            </a:r>
            <a:r>
              <a:rPr lang="en-US" dirty="0" err="1"/>
              <a:t>judecat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propriile</a:t>
            </a:r>
            <a:r>
              <a:rPr lang="en-US" dirty="0"/>
              <a:t> </a:t>
            </a:r>
            <a:r>
              <a:rPr lang="en-US" dirty="0" err="1"/>
              <a:t>pareri</a:t>
            </a:r>
            <a:r>
              <a:rPr lang="en-US" dirty="0"/>
              <a:t>. Nu </a:t>
            </a:r>
            <a:r>
              <a:rPr lang="en-US" dirty="0" err="1"/>
              <a:t>fi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care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sustine</a:t>
            </a:r>
            <a:r>
              <a:rPr lang="en-US" dirty="0"/>
              <a:t> </a:t>
            </a:r>
            <a:r>
              <a:rPr lang="en-US" dirty="0" err="1"/>
              <a:t>propriile</a:t>
            </a:r>
            <a:r>
              <a:rPr lang="en-US" dirty="0"/>
              <a:t> </a:t>
            </a:r>
            <a:r>
              <a:rPr lang="en-US" dirty="0" err="1"/>
              <a:t>pareri</a:t>
            </a:r>
            <a:r>
              <a:rPr lang="en-US" dirty="0"/>
              <a:t> sub </a:t>
            </a:r>
            <a:r>
              <a:rPr lang="en-US" dirty="0" err="1"/>
              <a:t>orice</a:t>
            </a:r>
            <a:r>
              <a:rPr lang="en-US" dirty="0"/>
              <a:t> forma, </a:t>
            </a:r>
            <a:r>
              <a:rPr lang="en-US" dirty="0" err="1"/>
              <a:t>chiar</a:t>
            </a:r>
            <a:r>
              <a:rPr lang="en-US" dirty="0"/>
              <a:t> cu </a:t>
            </a:r>
            <a:r>
              <a:rPr lang="en-US" dirty="0" err="1"/>
              <a:t>pretul</a:t>
            </a:r>
            <a:r>
              <a:rPr lang="en-US" dirty="0"/>
              <a:t> </a:t>
            </a:r>
            <a:r>
              <a:rPr lang="en-US" dirty="0" err="1"/>
              <a:t>jignirii</a:t>
            </a:r>
            <a:r>
              <a:rPr lang="en-US" dirty="0"/>
              <a:t> </a:t>
            </a:r>
            <a:r>
              <a:rPr lang="en-US" dirty="0" err="1"/>
              <a:t>interlocutorului</a:t>
            </a:r>
            <a:r>
              <a:rPr lang="en-US" dirty="0"/>
              <a:t> </a:t>
            </a:r>
            <a:r>
              <a:rPr lang="en-US" dirty="0" err="1"/>
              <a:t>spunand</a:t>
            </a:r>
            <a:r>
              <a:rPr lang="en-US" dirty="0"/>
              <a:t>: “</a:t>
            </a:r>
            <a:r>
              <a:rPr lang="en-US" dirty="0" err="1"/>
              <a:t>gresiti</a:t>
            </a:r>
            <a:r>
              <a:rPr lang="en-US" dirty="0"/>
              <a:t>!” , “</a:t>
            </a:r>
            <a:r>
              <a:rPr lang="en-US" dirty="0" err="1"/>
              <a:t>va-nselati</a:t>
            </a:r>
            <a:r>
              <a:rPr lang="en-US" dirty="0"/>
              <a:t>!”, “nu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asa</a:t>
            </a:r>
            <a:r>
              <a:rPr lang="en-US" dirty="0"/>
              <a:t>.” </a:t>
            </a:r>
            <a:r>
              <a:rPr lang="en-US" dirty="0" err="1"/>
              <a:t>Sustine-ti</a:t>
            </a:r>
            <a:r>
              <a:rPr lang="en-US" dirty="0"/>
              <a:t> </a:t>
            </a:r>
            <a:r>
              <a:rPr lang="en-US" dirty="0" err="1"/>
              <a:t>parerile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respecta</a:t>
            </a:r>
            <a:r>
              <a:rPr lang="en-US" dirty="0"/>
              <a:t>-le </a:t>
            </a:r>
            <a:r>
              <a:rPr lang="en-US" dirty="0" err="1"/>
              <a:t>pe</a:t>
            </a:r>
            <a:r>
              <a:rPr lang="en-US" dirty="0"/>
              <a:t> ale </a:t>
            </a:r>
            <a:r>
              <a:rPr lang="en-US" dirty="0" err="1"/>
              <a:t>altora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8200" y="2133600"/>
            <a:ext cx="7620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frecvent</a:t>
            </a:r>
            <a:r>
              <a:rPr lang="en-US" dirty="0"/>
              <a:t> </a:t>
            </a:r>
            <a:r>
              <a:rPr lang="en-US" dirty="0" err="1"/>
              <a:t>obicei</a:t>
            </a:r>
            <a:r>
              <a:rPr lang="en-US" dirty="0"/>
              <a:t> </a:t>
            </a:r>
            <a:r>
              <a:rPr lang="en-US" dirty="0" err="1"/>
              <a:t>enervant</a:t>
            </a:r>
            <a:r>
              <a:rPr lang="en-US" dirty="0"/>
              <a:t> </a:t>
            </a:r>
            <a:r>
              <a:rPr lang="en-US" dirty="0" err="1"/>
              <a:t>intr</a:t>
            </a:r>
            <a:r>
              <a:rPr lang="en-US" dirty="0"/>
              <a:t>-o </a:t>
            </a:r>
            <a:r>
              <a:rPr lang="en-US" dirty="0" err="1"/>
              <a:t>discutie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care </a:t>
            </a:r>
            <a:r>
              <a:rPr lang="en-US" dirty="0" err="1"/>
              <a:t>denota</a:t>
            </a:r>
            <a:r>
              <a:rPr lang="en-US" dirty="0"/>
              <a:t> o </a:t>
            </a:r>
            <a:r>
              <a:rPr lang="en-US" dirty="0" err="1"/>
              <a:t>totala</a:t>
            </a:r>
            <a:r>
              <a:rPr lang="en-US" dirty="0"/>
              <a:t> </a:t>
            </a:r>
            <a:r>
              <a:rPr lang="en-US" dirty="0" err="1"/>
              <a:t>lipsa</a:t>
            </a:r>
            <a:r>
              <a:rPr lang="en-US" dirty="0"/>
              <a:t> de respect,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vecin</a:t>
            </a:r>
            <a:r>
              <a:rPr lang="en-US" dirty="0"/>
              <a:t> cu </a:t>
            </a:r>
            <a:r>
              <a:rPr lang="en-US" dirty="0" err="1"/>
              <a:t>nesimtirea</a:t>
            </a:r>
            <a:r>
              <a:rPr lang="en-US" dirty="0"/>
              <a:t>, </a:t>
            </a:r>
            <a:r>
              <a:rPr lang="en-US" dirty="0" err="1"/>
              <a:t>cel</a:t>
            </a:r>
            <a:r>
              <a:rPr lang="en-US" dirty="0"/>
              <a:t> care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asemenea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zgarde</a:t>
            </a:r>
            <a:r>
              <a:rPr lang="en-US" dirty="0"/>
              <a:t> cu </a:t>
            </a:r>
            <a:r>
              <a:rPr lang="en-US" dirty="0" err="1"/>
              <a:t>socuri</a:t>
            </a:r>
            <a:r>
              <a:rPr lang="en-US" dirty="0"/>
              <a:t> </a:t>
            </a:r>
            <a:r>
              <a:rPr lang="en-US" dirty="0" err="1"/>
              <a:t>electrice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caini</a:t>
            </a:r>
            <a:r>
              <a:rPr lang="en-US" dirty="0"/>
              <a:t>: </a:t>
            </a:r>
            <a:r>
              <a:rPr lang="en-US" dirty="0" err="1"/>
              <a:t>intreruperea</a:t>
            </a:r>
            <a:r>
              <a:rPr lang="en-US" dirty="0"/>
              <a:t>! </a:t>
            </a:r>
            <a:r>
              <a:rPr lang="en-US" dirty="0" err="1"/>
              <a:t>Putine</a:t>
            </a:r>
            <a:r>
              <a:rPr lang="en-US" dirty="0"/>
              <a:t> </a:t>
            </a:r>
            <a:r>
              <a:rPr lang="en-US" dirty="0" err="1"/>
              <a:t>lucruri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deranjante</a:t>
            </a:r>
            <a:r>
              <a:rPr lang="en-US" dirty="0"/>
              <a:t> </a:t>
            </a:r>
            <a:r>
              <a:rPr lang="en-US" dirty="0" err="1"/>
              <a:t>decat</a:t>
            </a:r>
            <a:r>
              <a:rPr lang="en-US" dirty="0"/>
              <a:t> </a:t>
            </a:r>
            <a:r>
              <a:rPr lang="en-US" dirty="0" err="1"/>
              <a:t>tupeul</a:t>
            </a:r>
            <a:r>
              <a:rPr lang="en-US" dirty="0"/>
              <a:t> </a:t>
            </a:r>
            <a:r>
              <a:rPr lang="en-US" dirty="0" err="1"/>
              <a:t>celui</a:t>
            </a:r>
            <a:r>
              <a:rPr lang="en-US" dirty="0"/>
              <a:t> care </a:t>
            </a:r>
            <a:r>
              <a:rPr lang="en-US" dirty="0" err="1"/>
              <a:t>iti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vorba</a:t>
            </a:r>
            <a:r>
              <a:rPr lang="en-US" dirty="0"/>
              <a:t> din </a:t>
            </a:r>
            <a:r>
              <a:rPr lang="en-US" dirty="0" err="1"/>
              <a:t>gura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continua </a:t>
            </a:r>
            <a:r>
              <a:rPr lang="en-US" dirty="0" err="1"/>
              <a:t>enuntul</a:t>
            </a:r>
            <a:r>
              <a:rPr lang="en-US" dirty="0"/>
              <a:t> cu </a:t>
            </a:r>
            <a:r>
              <a:rPr lang="en-US" dirty="0" err="1"/>
              <a:t>propriile-i</a:t>
            </a:r>
            <a:r>
              <a:rPr lang="en-US" dirty="0"/>
              <a:t> </a:t>
            </a:r>
            <a:r>
              <a:rPr lang="en-US" dirty="0" err="1"/>
              <a:t>idei</a:t>
            </a:r>
            <a:r>
              <a:rPr lang="en-US" dirty="0"/>
              <a:t>; </a:t>
            </a:r>
            <a:r>
              <a:rPr lang="en-US" dirty="0" err="1"/>
              <a:t>cel</a:t>
            </a:r>
            <a:r>
              <a:rPr lang="en-US" dirty="0"/>
              <a:t> care are </a:t>
            </a:r>
            <a:r>
              <a:rPr lang="en-US" dirty="0" err="1"/>
              <a:t>impresia</a:t>
            </a:r>
            <a:r>
              <a:rPr lang="en-US" dirty="0"/>
              <a:t> ca </a:t>
            </a:r>
            <a:r>
              <a:rPr lang="en-US" dirty="0" err="1"/>
              <a:t>stie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urmeaza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spui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nu </a:t>
            </a:r>
            <a:r>
              <a:rPr lang="en-US" dirty="0" err="1"/>
              <a:t>mai</a:t>
            </a:r>
            <a:r>
              <a:rPr lang="en-US" dirty="0"/>
              <a:t> are </a:t>
            </a:r>
            <a:r>
              <a:rPr lang="en-US" dirty="0" err="1"/>
              <a:t>rabdarea</a:t>
            </a:r>
            <a:r>
              <a:rPr lang="en-US" dirty="0"/>
              <a:t> </a:t>
            </a:r>
            <a:r>
              <a:rPr lang="en-US" dirty="0" err="1"/>
              <a:t>necesara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asculte</a:t>
            </a:r>
            <a:r>
              <a:rPr lang="en-US" dirty="0"/>
              <a:t> </a:t>
            </a:r>
            <a:r>
              <a:rPr lang="en-US" dirty="0" err="1"/>
              <a:t>pana</a:t>
            </a:r>
            <a:r>
              <a:rPr lang="en-US" dirty="0"/>
              <a:t> la final. </a:t>
            </a:r>
            <a:r>
              <a:rPr lang="en-US" dirty="0" err="1"/>
              <a:t>Aminteste-ti</a:t>
            </a:r>
            <a:r>
              <a:rPr lang="en-US" dirty="0"/>
              <a:t> ca o </a:t>
            </a:r>
            <a:r>
              <a:rPr lang="en-US" dirty="0" err="1"/>
              <a:t>conversatie</a:t>
            </a:r>
            <a:r>
              <a:rPr lang="en-US" dirty="0"/>
              <a:t> </a:t>
            </a:r>
            <a:r>
              <a:rPr lang="en-US" dirty="0" err="1"/>
              <a:t>presupune</a:t>
            </a:r>
            <a:r>
              <a:rPr lang="en-US" dirty="0"/>
              <a:t> un interlocutor, </a:t>
            </a:r>
            <a:r>
              <a:rPr lang="en-US" dirty="0" err="1"/>
              <a:t>pentru</a:t>
            </a:r>
            <a:r>
              <a:rPr lang="en-US" dirty="0"/>
              <a:t> monolog </a:t>
            </a:r>
            <a:r>
              <a:rPr lang="en-US" dirty="0" err="1"/>
              <a:t>adreseaza-te</a:t>
            </a:r>
            <a:r>
              <a:rPr lang="en-US" dirty="0"/>
              <a:t> </a:t>
            </a:r>
            <a:r>
              <a:rPr lang="en-US" dirty="0" err="1"/>
              <a:t>oglinzii</a:t>
            </a:r>
            <a:r>
              <a:rPr lang="en-US" dirty="0"/>
              <a:t>.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609600" y="228600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REGULI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PENTRU O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COMUNICARE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CIVILIZATĂ</a:t>
            </a:r>
            <a: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„Ce nu opreşte legea, opreşte buna cuviinţă” (Seneca)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609600" y="228600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REGULI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PENTRU O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COMUNICARE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CIVILIZATĂ</a:t>
            </a:r>
            <a: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„Ce nu opreşte legea, opreşte buna cuviinţă” (Seneca)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274838"/>
            <a:ext cx="5943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Nu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vaita</a:t>
            </a:r>
            <a:r>
              <a:rPr lang="en-US" dirty="0"/>
              <a:t> de </a:t>
            </a:r>
            <a:r>
              <a:rPr lang="en-US" dirty="0" err="1"/>
              <a:t>bolile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nenorocirile</a:t>
            </a:r>
            <a:r>
              <a:rPr lang="en-US" dirty="0"/>
              <a:t> care </a:t>
            </a:r>
            <a:r>
              <a:rPr lang="en-US" dirty="0" err="1"/>
              <a:t>ti</a:t>
            </a:r>
            <a:r>
              <a:rPr lang="en-US" dirty="0"/>
              <a:t> se </a:t>
            </a:r>
            <a:r>
              <a:rPr lang="en-US" dirty="0" err="1"/>
              <a:t>intampla</a:t>
            </a:r>
            <a:r>
              <a:rPr lang="en-US" dirty="0"/>
              <a:t>. </a:t>
            </a:r>
            <a:r>
              <a:rPr lang="en-US" dirty="0" err="1"/>
              <a:t>Nimanui</a:t>
            </a:r>
            <a:r>
              <a:rPr lang="en-US" dirty="0"/>
              <a:t> nu-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fac</a:t>
            </a:r>
            <a:r>
              <a:rPr lang="en-US" dirty="0"/>
              <a:t> </a:t>
            </a:r>
            <a:r>
              <a:rPr lang="en-US" dirty="0" err="1"/>
              <a:t>placere</a:t>
            </a:r>
            <a:r>
              <a:rPr lang="en-US" dirty="0"/>
              <a:t> (</a:t>
            </a:r>
            <a:r>
              <a:rPr lang="en-US" dirty="0" err="1"/>
              <a:t>mai</a:t>
            </a:r>
            <a:r>
              <a:rPr lang="en-US" dirty="0"/>
              <a:t> ales </a:t>
            </a:r>
            <a:r>
              <a:rPr lang="en-US" dirty="0" err="1"/>
              <a:t>intr</a:t>
            </a:r>
            <a:r>
              <a:rPr lang="en-US" dirty="0"/>
              <a:t>-un </a:t>
            </a:r>
            <a:r>
              <a:rPr lang="en-US" dirty="0" err="1"/>
              <a:t>cadru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larg</a:t>
            </a:r>
            <a:r>
              <a:rPr lang="en-US" dirty="0"/>
              <a:t>)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asculte</a:t>
            </a:r>
            <a:r>
              <a:rPr lang="en-US" dirty="0"/>
              <a:t> </a:t>
            </a:r>
            <a:r>
              <a:rPr lang="en-US" dirty="0" err="1"/>
              <a:t>povesti</a:t>
            </a:r>
            <a:r>
              <a:rPr lang="en-US" dirty="0"/>
              <a:t> </a:t>
            </a:r>
            <a:r>
              <a:rPr lang="en-US" dirty="0" err="1"/>
              <a:t>suparatoare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triste</a:t>
            </a:r>
            <a:r>
              <a:rPr lang="en-US" dirty="0"/>
              <a:t>.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consolare</a:t>
            </a:r>
            <a:r>
              <a:rPr lang="en-US" dirty="0"/>
              <a:t> </a:t>
            </a:r>
            <a:r>
              <a:rPr lang="en-US" dirty="0" err="1"/>
              <a:t>adreseaza-te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specialist,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prieten</a:t>
            </a:r>
            <a:r>
              <a:rPr lang="en-US" dirty="0"/>
              <a:t>. Nu </a:t>
            </a:r>
            <a:r>
              <a:rPr lang="en-US" dirty="0" err="1"/>
              <a:t>fa</a:t>
            </a:r>
            <a:r>
              <a:rPr lang="en-US" dirty="0"/>
              <a:t> din </a:t>
            </a:r>
            <a:r>
              <a:rPr lang="en-US" dirty="0" err="1"/>
              <a:t>interactiunile</a:t>
            </a:r>
            <a:r>
              <a:rPr lang="en-US" dirty="0"/>
              <a:t> </a:t>
            </a:r>
            <a:r>
              <a:rPr lang="en-US" dirty="0" err="1"/>
              <a:t>sociale</a:t>
            </a:r>
            <a:r>
              <a:rPr lang="en-US" dirty="0"/>
              <a:t> </a:t>
            </a:r>
            <a:r>
              <a:rPr lang="en-US" dirty="0" err="1"/>
              <a:t>izvorul</a:t>
            </a:r>
            <a:r>
              <a:rPr lang="en-US" dirty="0"/>
              <a:t> tau de </a:t>
            </a:r>
            <a:r>
              <a:rPr lang="en-US" dirty="0" err="1"/>
              <a:t>pansat</a:t>
            </a:r>
            <a:r>
              <a:rPr lang="en-US" dirty="0"/>
              <a:t> ego-</a:t>
            </a:r>
            <a:r>
              <a:rPr lang="en-US" dirty="0" err="1"/>
              <a:t>ul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609600" y="228600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REGULI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PENTRU O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COMUNICARE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CIVILIZATĂ</a:t>
            </a:r>
            <a: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„Ce nu opreşte legea, opreşte buna cuviinţă” (Seneca)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2690336"/>
            <a:ext cx="7162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Nu </a:t>
            </a:r>
            <a:r>
              <a:rPr lang="en-US" dirty="0" err="1"/>
              <a:t>plictisi</a:t>
            </a:r>
            <a:r>
              <a:rPr lang="en-US" dirty="0"/>
              <a:t>. </a:t>
            </a:r>
            <a:r>
              <a:rPr lang="en-US" dirty="0" err="1"/>
              <a:t>Urmareste-ti</a:t>
            </a:r>
            <a:r>
              <a:rPr lang="en-US" dirty="0"/>
              <a:t> </a:t>
            </a:r>
            <a:r>
              <a:rPr lang="en-US" dirty="0" err="1"/>
              <a:t>interlocutorul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incearca</a:t>
            </a:r>
            <a:r>
              <a:rPr lang="en-US" dirty="0"/>
              <a:t> </a:t>
            </a:r>
            <a:r>
              <a:rPr lang="en-US" dirty="0" err="1"/>
              <a:t>sa-ti</a:t>
            </a:r>
            <a:r>
              <a:rPr lang="en-US" dirty="0"/>
              <a:t> </a:t>
            </a:r>
            <a:r>
              <a:rPr lang="en-US" dirty="0" err="1"/>
              <a:t>dai</a:t>
            </a:r>
            <a:r>
              <a:rPr lang="en-US" dirty="0"/>
              <a:t> </a:t>
            </a:r>
            <a:r>
              <a:rPr lang="en-US" dirty="0" err="1"/>
              <a:t>seama</a:t>
            </a:r>
            <a:r>
              <a:rPr lang="en-US" dirty="0"/>
              <a:t> </a:t>
            </a:r>
            <a:r>
              <a:rPr lang="en-US" dirty="0" err="1"/>
              <a:t>dupa</a:t>
            </a:r>
            <a:r>
              <a:rPr lang="en-US" dirty="0"/>
              <a:t> </a:t>
            </a:r>
            <a:r>
              <a:rPr lang="en-US" dirty="0" err="1"/>
              <a:t>privirea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, </a:t>
            </a:r>
            <a:r>
              <a:rPr lang="en-US" dirty="0" err="1"/>
              <a:t>dupa</a:t>
            </a:r>
            <a:r>
              <a:rPr lang="en-US" dirty="0"/>
              <a:t> </a:t>
            </a:r>
            <a:r>
              <a:rPr lang="en-US" dirty="0" err="1"/>
              <a:t>pozitia</a:t>
            </a:r>
            <a:r>
              <a:rPr lang="en-US" dirty="0"/>
              <a:t> </a:t>
            </a:r>
            <a:r>
              <a:rPr lang="en-US" dirty="0" err="1"/>
              <a:t>corpului</a:t>
            </a:r>
            <a:r>
              <a:rPr lang="en-US" dirty="0"/>
              <a:t>, </a:t>
            </a:r>
            <a:r>
              <a:rPr lang="en-US" dirty="0" err="1"/>
              <a:t>dupa</a:t>
            </a:r>
            <a:r>
              <a:rPr lang="en-US" dirty="0"/>
              <a:t>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iti</a:t>
            </a:r>
            <a:r>
              <a:rPr lang="en-US" dirty="0"/>
              <a:t> </a:t>
            </a:r>
            <a:r>
              <a:rPr lang="en-US" dirty="0" err="1"/>
              <a:t>raspunde</a:t>
            </a:r>
            <a:r>
              <a:rPr lang="en-US" dirty="0"/>
              <a:t>, </a:t>
            </a:r>
            <a:r>
              <a:rPr lang="en-US" dirty="0" err="1"/>
              <a:t>daca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interesat</a:t>
            </a:r>
            <a:r>
              <a:rPr lang="en-US" dirty="0"/>
              <a:t> de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zici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609600" y="228600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REGULI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PENTRU O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COMUNICARE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CIVILIZATĂ</a:t>
            </a:r>
            <a: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„Ce nu opreşte legea, opreşte buna cuviinţă” (Seneca)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2438400"/>
            <a:ext cx="7315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Nu </a:t>
            </a:r>
            <a:r>
              <a:rPr lang="en-US" dirty="0" err="1"/>
              <a:t>incerca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arati</a:t>
            </a:r>
            <a:r>
              <a:rPr lang="en-US" dirty="0"/>
              <a:t> cu </a:t>
            </a: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pret</a:t>
            </a:r>
            <a:r>
              <a:rPr lang="en-US" dirty="0"/>
              <a:t> ca </a:t>
            </a:r>
            <a:r>
              <a:rPr lang="en-US" dirty="0" err="1"/>
              <a:t>esti</a:t>
            </a:r>
            <a:r>
              <a:rPr lang="en-US" dirty="0"/>
              <a:t> superior </a:t>
            </a:r>
            <a:r>
              <a:rPr lang="en-US" dirty="0" err="1"/>
              <a:t>celor</a:t>
            </a:r>
            <a:r>
              <a:rPr lang="en-US" dirty="0"/>
              <a:t> cu care </a:t>
            </a:r>
            <a:r>
              <a:rPr lang="en-US" dirty="0" err="1"/>
              <a:t>discuti</a:t>
            </a:r>
            <a:r>
              <a:rPr lang="en-US" dirty="0"/>
              <a:t> (</a:t>
            </a:r>
            <a:r>
              <a:rPr lang="en-US" dirty="0" err="1"/>
              <a:t>chiar</a:t>
            </a:r>
            <a:r>
              <a:rPr lang="en-US" dirty="0"/>
              <a:t> </a:t>
            </a:r>
            <a:r>
              <a:rPr lang="en-US" dirty="0" err="1"/>
              <a:t>daca</a:t>
            </a:r>
            <a:r>
              <a:rPr lang="en-US" dirty="0"/>
              <a:t> </a:t>
            </a:r>
            <a:r>
              <a:rPr lang="en-US" dirty="0" err="1"/>
              <a:t>asta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fi</a:t>
            </a:r>
            <a:r>
              <a:rPr lang="en-US" dirty="0"/>
              <a:t> </a:t>
            </a:r>
            <a:r>
              <a:rPr lang="en-US" dirty="0" err="1"/>
              <a:t>adevarat</a:t>
            </a:r>
            <a:r>
              <a:rPr lang="en-US" dirty="0"/>
              <a:t> </a:t>
            </a:r>
            <a:r>
              <a:rPr lang="en-US" dirty="0" err="1"/>
              <a:t>uneori</a:t>
            </a:r>
            <a:r>
              <a:rPr lang="en-US" dirty="0"/>
              <a:t>). Sa </a:t>
            </a:r>
            <a:r>
              <a:rPr lang="en-US" dirty="0" err="1"/>
              <a:t>incerci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castigi</a:t>
            </a:r>
            <a:r>
              <a:rPr lang="en-US" dirty="0"/>
              <a:t> </a:t>
            </a: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discutie</a:t>
            </a:r>
            <a:r>
              <a:rPr lang="en-US" dirty="0"/>
              <a:t> (</a:t>
            </a:r>
            <a:r>
              <a:rPr lang="en-US" dirty="0" err="1"/>
              <a:t>chiar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cu </a:t>
            </a:r>
            <a:r>
              <a:rPr lang="en-US" dirty="0" err="1"/>
              <a:t>argumente</a:t>
            </a:r>
            <a:r>
              <a:rPr lang="en-US" dirty="0"/>
              <a:t>)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ii </a:t>
            </a:r>
            <a:r>
              <a:rPr lang="en-US" dirty="0" err="1"/>
              <a:t>demonstrezi</a:t>
            </a:r>
            <a:r>
              <a:rPr lang="en-US" dirty="0"/>
              <a:t> </a:t>
            </a:r>
            <a:r>
              <a:rPr lang="en-US" dirty="0" err="1"/>
              <a:t>interlocutorului</a:t>
            </a:r>
            <a:r>
              <a:rPr lang="en-US" dirty="0"/>
              <a:t> sub </a:t>
            </a:r>
            <a:r>
              <a:rPr lang="en-US" dirty="0" err="1"/>
              <a:t>orice</a:t>
            </a:r>
            <a:r>
              <a:rPr lang="en-US" dirty="0"/>
              <a:t> forma ca </a:t>
            </a:r>
            <a:r>
              <a:rPr lang="en-US" dirty="0" err="1"/>
              <a:t>greseste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prostie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mare ca </a:t>
            </a:r>
            <a:r>
              <a:rPr lang="en-US" dirty="0" err="1"/>
              <a:t>presupusa</a:t>
            </a:r>
            <a:r>
              <a:rPr lang="en-US" dirty="0"/>
              <a:t> </a:t>
            </a:r>
            <a:r>
              <a:rPr lang="en-US" dirty="0" err="1"/>
              <a:t>eroare</a:t>
            </a:r>
            <a:r>
              <a:rPr lang="en-US" dirty="0"/>
              <a:t>. Este o </a:t>
            </a:r>
            <a:r>
              <a:rPr lang="en-US" dirty="0" err="1"/>
              <a:t>dovada</a:t>
            </a:r>
            <a:r>
              <a:rPr lang="en-US" dirty="0"/>
              <a:t> de </a:t>
            </a:r>
            <a:r>
              <a:rPr lang="en-US" dirty="0" err="1"/>
              <a:t>proasta</a:t>
            </a:r>
            <a:r>
              <a:rPr lang="en-US" dirty="0"/>
              <a:t> </a:t>
            </a:r>
            <a:r>
              <a:rPr lang="en-US" dirty="0" err="1"/>
              <a:t>crestere</a:t>
            </a:r>
            <a:r>
              <a:rPr lang="en-US" dirty="0"/>
              <a:t> </a:t>
            </a:r>
            <a:r>
              <a:rPr lang="en-US" dirty="0" err="1"/>
              <a:t>sa-ti</a:t>
            </a:r>
            <a:r>
              <a:rPr lang="en-US" dirty="0"/>
              <a:t> </a:t>
            </a:r>
            <a:r>
              <a:rPr lang="en-US" dirty="0" err="1"/>
              <a:t>pui</a:t>
            </a:r>
            <a:r>
              <a:rPr lang="en-US" dirty="0"/>
              <a:t> </a:t>
            </a:r>
            <a:r>
              <a:rPr lang="en-US" dirty="0" err="1"/>
              <a:t>interlocutorul</a:t>
            </a:r>
            <a:r>
              <a:rPr lang="en-US" dirty="0"/>
              <a:t> in </a:t>
            </a:r>
            <a:r>
              <a:rPr lang="en-US" dirty="0" err="1"/>
              <a:t>inferioritate</a:t>
            </a:r>
            <a:r>
              <a:rPr lang="en-US" dirty="0"/>
              <a:t>, </a:t>
            </a:r>
            <a:r>
              <a:rPr lang="en-US" dirty="0" err="1"/>
              <a:t>chiar</a:t>
            </a:r>
            <a:r>
              <a:rPr lang="en-US" dirty="0"/>
              <a:t> </a:t>
            </a:r>
            <a:r>
              <a:rPr lang="en-US" dirty="0" err="1"/>
              <a:t>daca</a:t>
            </a:r>
            <a:r>
              <a:rPr lang="en-US" dirty="0"/>
              <a:t> </a:t>
            </a:r>
            <a:r>
              <a:rPr lang="en-US" dirty="0" err="1"/>
              <a:t>esti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instruit</a:t>
            </a:r>
            <a:r>
              <a:rPr lang="en-US" dirty="0"/>
              <a:t> ca </a:t>
            </a:r>
            <a:r>
              <a:rPr lang="en-US" dirty="0" err="1"/>
              <a:t>el.Un</a:t>
            </a:r>
            <a:r>
              <a:rPr lang="en-US" dirty="0"/>
              <a:t>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inteligent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om</a:t>
            </a:r>
            <a:r>
              <a:rPr lang="en-US" dirty="0"/>
              <a:t> care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adapta</a:t>
            </a:r>
            <a:r>
              <a:rPr lang="en-US" dirty="0"/>
              <a:t>. </a:t>
            </a:r>
            <a:r>
              <a:rPr lang="en-US" dirty="0" err="1"/>
              <a:t>Sigur</a:t>
            </a:r>
            <a:r>
              <a:rPr lang="en-US" dirty="0"/>
              <a:t>,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fi</a:t>
            </a:r>
            <a:r>
              <a:rPr lang="en-US" dirty="0"/>
              <a:t> ideal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creste</a:t>
            </a:r>
            <a:r>
              <a:rPr lang="en-US" dirty="0"/>
              <a:t>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simpla</a:t>
            </a:r>
            <a:r>
              <a:rPr lang="en-US" dirty="0"/>
              <a:t> </a:t>
            </a:r>
            <a:r>
              <a:rPr lang="en-US" dirty="0" err="1"/>
              <a:t>noastra</a:t>
            </a:r>
            <a:r>
              <a:rPr lang="en-US" dirty="0"/>
              <a:t> </a:t>
            </a:r>
            <a:r>
              <a:rPr lang="en-US" dirty="0" err="1"/>
              <a:t>prezenta</a:t>
            </a:r>
            <a:r>
              <a:rPr lang="en-US" dirty="0"/>
              <a:t>, </a:t>
            </a:r>
            <a:r>
              <a:rPr lang="en-US" dirty="0" err="1"/>
              <a:t>insa</a:t>
            </a:r>
            <a:r>
              <a:rPr lang="en-US" dirty="0"/>
              <a:t> </a:t>
            </a:r>
            <a:r>
              <a:rPr lang="en-US" dirty="0" err="1"/>
              <a:t>puterea</a:t>
            </a:r>
            <a:r>
              <a:rPr lang="en-US" dirty="0"/>
              <a:t> </a:t>
            </a:r>
            <a:r>
              <a:rPr lang="en-US" dirty="0" err="1"/>
              <a:t>acestuia</a:t>
            </a:r>
            <a:r>
              <a:rPr lang="en-US" dirty="0"/>
              <a:t> de </a:t>
            </a:r>
            <a:r>
              <a:rPr lang="en-US" dirty="0" err="1"/>
              <a:t>intelegere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doar</a:t>
            </a:r>
            <a:r>
              <a:rPr lang="en-US" dirty="0"/>
              <a:t> </a:t>
            </a:r>
            <a:r>
              <a:rPr lang="en-US" dirty="0" err="1"/>
              <a:t>pana</a:t>
            </a:r>
            <a:r>
              <a:rPr lang="en-US" dirty="0"/>
              <a:t> la </a:t>
            </a:r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celui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idiot.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609600" y="228600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13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REGULI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PENTRU O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COMUNICARE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CIVILIZATĂ</a:t>
            </a:r>
            <a: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o-R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o-RO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„Ce nu opreşte legea, opreşte buna cuviinţă” (Seneca)</a:t>
            </a:r>
          </a:p>
        </p:txBody>
      </p:sp>
      <p:sp>
        <p:nvSpPr>
          <p:cNvPr id="3" name="Rectangle 2"/>
          <p:cNvSpPr/>
          <p:nvPr/>
        </p:nvSpPr>
        <p:spPr>
          <a:xfrm>
            <a:off x="990600" y="3105835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Nu </a:t>
            </a:r>
            <a:r>
              <a:rPr lang="en-US" dirty="0" err="1"/>
              <a:t>epata</a:t>
            </a:r>
            <a:r>
              <a:rPr lang="en-US" dirty="0"/>
              <a:t>. </a:t>
            </a:r>
            <a:r>
              <a:rPr lang="en-US" dirty="0" err="1"/>
              <a:t>Laudarosii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enervanti</a:t>
            </a:r>
            <a:r>
              <a:rPr lang="en-US" dirty="0"/>
              <a:t>. </a:t>
            </a:r>
            <a:r>
              <a:rPr lang="en-US" dirty="0" err="1"/>
              <a:t>Punct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</TotalTime>
  <Words>661</Words>
  <Application>Microsoft PowerPoint</Application>
  <PresentationFormat>On-screen Show (4:3)</PresentationFormat>
  <Paragraphs>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Verdana</vt:lpstr>
      <vt:lpstr>Oriel</vt:lpstr>
      <vt:lpstr>13 REGULI  PENTRU O COMUNICARE CIVILIZATĂ  „Ce nu opreşte legea, opreşte buna cuviinţă” (Seneca)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</dc:creator>
  <cp:lastModifiedBy>Ioli</cp:lastModifiedBy>
  <cp:revision>5</cp:revision>
  <cp:lastPrinted>1601-01-01T00:00:00Z</cp:lastPrinted>
  <dcterms:created xsi:type="dcterms:W3CDTF">2011-03-17T19:53:21Z</dcterms:created>
  <dcterms:modified xsi:type="dcterms:W3CDTF">2013-10-24T22:28:11Z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